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6" r:id="rId12"/>
    <p:sldId id="268" r:id="rId13"/>
    <p:sldId id="277" r:id="rId14"/>
    <p:sldId id="276" r:id="rId15"/>
    <p:sldId id="274" r:id="rId16"/>
    <p:sldId id="275" r:id="rId17"/>
    <p:sldId id="265" r:id="rId18"/>
    <p:sldId id="270" r:id="rId19"/>
    <p:sldId id="271" r:id="rId20"/>
    <p:sldId id="272" r:id="rId21"/>
    <p:sldId id="273" r:id="rId22"/>
    <p:sldId id="26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7FEB"/>
    <a:srgbClr val="EAEAE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84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8AE01-179E-4B1A-B81C-DBBE31230972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0C786-C04D-4D07-9AE1-AF1F71913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58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0C786-C04D-4D07-9AE1-AF1F71913ED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07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3.wdp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69" y="2353144"/>
            <a:ext cx="8786419" cy="439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1102" y="188640"/>
            <a:ext cx="7340352" cy="103797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автономное учреждение дошкольного </a:t>
            </a:r>
            <a:b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 г. Ялуторовска «Детский сад №8»</a:t>
            </a:r>
            <a:endParaRPr lang="ru-RU" sz="2000" b="1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924944"/>
            <a:ext cx="8352928" cy="18002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тематический проект: </a:t>
            </a:r>
          </a:p>
          <a:p>
            <a:r>
              <a:rPr lang="ru-RU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«Злаки – основа здорового питания»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3609" y="1412776"/>
            <a:ext cx="7309117" cy="138499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r"/>
            <a:r>
              <a:rPr lang="ru-RU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городского фестиваля – конкурса</a:t>
            </a:r>
          </a:p>
          <a:p>
            <a:pPr algn="r"/>
            <a:r>
              <a:rPr lang="ru-RU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детских тематических проектов</a:t>
            </a:r>
          </a:p>
          <a:p>
            <a:pPr algn="r"/>
            <a:r>
              <a:rPr lang="ru-RU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«Питание и здоровье»</a:t>
            </a:r>
            <a:endParaRPr lang="ru-RU" sz="2800" b="1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474293"/>
            <a:ext cx="615239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Участники: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подготовительной к школе группы «Брусничка»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МАУДО «Детский сад №8»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проекта: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Воспитатель: Евтушенко Елена Викторовна</a:t>
            </a:r>
            <a:endParaRPr lang="ru-RU" sz="2000" b="1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7939" y="6268670"/>
            <a:ext cx="853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2019г.</a:t>
            </a:r>
            <a:endParaRPr lang="ru-RU" sz="2000" b="1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21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17" y="2204864"/>
            <a:ext cx="87979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Мы приготовили 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 показали  малышам музыкальную постановку сказки «Колобок» на новый лад. Эмоциональное удовольствие от спектакля получили малыши, которые следили за развитием театрализованного представления. Сюжет знакомой сказки был прост для восприятия, а не традиционный конец сказки доставил деткам истинное удовольствие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 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24.01. всходы уже были у всех наших злаков, кроме проса.</a:t>
            </a:r>
          </a:p>
          <a:p>
            <a:endParaRPr lang="ru-RU" sz="2000" b="1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7" name="Picture 3" descr="C:\Users\Дом\Documents\2017-2018 (4)\колобок\фото 3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6" y="2636913"/>
            <a:ext cx="3142254" cy="2092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C:\Users\Дом\Desktop\злаки\фото2\P1294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619" y="4466573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Дом\Documents\2017-2018 (4)\колобок\фото 4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965" y="2563465"/>
            <a:ext cx="3362883" cy="2239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4408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5" y="2245584"/>
            <a:ext cx="87979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8972"/>
            <a:ext cx="2763662" cy="2073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90474"/>
            <a:ext cx="2709191" cy="2028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64096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Самым незабываемым моментом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был праздник «Мой хлебный край»! Мы читали стихи о хлебе и злаках. В игровой форме 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вспомнили откуда пришел хлеб на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стол. Вместе с родителями играли в игру «Волшебный колосок». Состоялся даже показ мод, и были определены победители, которых признали «Королем» и «Королевой»  вечера. Закончился праздник дружным чаепитием с полезной выпечкой из гречневой, овсяной, отрубной  муки. В этот вечер все поняли что вкусная еда, может  быть и полезной!</a:t>
            </a:r>
            <a:endParaRPr lang="ru-RU" sz="2000" b="1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endParaRPr lang="ru-RU" dirty="0"/>
          </a:p>
        </p:txBody>
      </p:sp>
      <p:pic>
        <p:nvPicPr>
          <p:cNvPr id="9220" name="Picture 4" descr="F:\DCIM\102OLYMP\P12545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275" y="2579354"/>
            <a:ext cx="2704383" cy="2028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 descr="F:\DCIM\102OLYMP\P12545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672" y="4733172"/>
            <a:ext cx="2593067" cy="194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3" name="Picture 7" descr="F:\DCIM\102OLYMP\P125456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139" y="4733172"/>
            <a:ext cx="2593066" cy="194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6310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5" y="2204864"/>
            <a:ext cx="87979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Мы на 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практике наблюдали, как правильно нужно завести дрожжевое тесто, какие правила гигиены нужно при это соблюдать. Когда тесто было готово, 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мы 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самостоятельно изготовили свою собственную булочку.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Во второй половине дня у  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нас в группе прошло чаепитие, где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мы 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 удовольствием попили чай с изготовленными собственными руками теплыми, ароматными булочками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 Также Елена Викторовна совместно с родителями организовали выставку хлебобулочных изделий с последующей дегустацией.</a:t>
            </a:r>
            <a:endParaRPr lang="ru-RU" sz="2000" b="1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267" name="Picture 3" descr="C:\Users\Дом\Desktop\злаки\фото 3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28" y="2775030"/>
            <a:ext cx="2545380" cy="190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 descr="C:\Users\Дом\Desktop\злаки\фото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846" y="4654047"/>
            <a:ext cx="2641185" cy="1980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5" descr="C:\Users\Дом\Desktop\злаки\IMG-20180321-WA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37697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Дом\Desktop\злаки\фото\фото 2 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84747"/>
            <a:ext cx="1843441" cy="2457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7844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060848"/>
            <a:ext cx="87979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3038" y="260648"/>
            <a:ext cx="86474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15.02.  мы побывали на </a:t>
            </a:r>
            <a:r>
              <a:rPr lang="ru-RU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экскурсии  </a:t>
            </a:r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 компании «</a:t>
            </a:r>
            <a:r>
              <a:rPr lang="ru-RU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Юнигрэйн</a:t>
            </a:r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», которая  </a:t>
            </a:r>
            <a:r>
              <a:rPr lang="ru-RU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производит полезные и натуральные продукты мукомольно-крупяной промышленности, в том числе и под собственной торговой маркой "</a:t>
            </a:r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Снегири», сотрудницы предприятия рассказали и показали какие </a:t>
            </a:r>
            <a:r>
              <a:rPr lang="ru-RU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крупы из зерновых культур, выращиваемых на территории </a:t>
            </a:r>
            <a:r>
              <a:rPr lang="ru-RU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Ялуторовского</a:t>
            </a:r>
            <a:r>
              <a:rPr lang="ru-RU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района,  </a:t>
            </a:r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изготавливает компания, </a:t>
            </a:r>
            <a:r>
              <a:rPr lang="ru-RU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помогая тем самым людям в реализации концепции здорового образа жизни через предоставление им качественных продуктов из злаков</a:t>
            </a:r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 Мы посетили музей предприятия и лабораторию, еще нас угостили вкусной кашей. </a:t>
            </a:r>
            <a:endParaRPr lang="ru-RU" b="1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6" name="Picture 4" descr="F:\DCIM\102OLYMP\P21546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33457"/>
            <a:ext cx="2957511" cy="2218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F:\DCIM\102OLYMP\P21546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21" y="2483228"/>
            <a:ext cx="2873845" cy="2155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F:\DCIM\102OLYMP\P21546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512031"/>
            <a:ext cx="2700109" cy="2025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 descr="F:\DCIM\102OLYMP\P21546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25876"/>
            <a:ext cx="2973028" cy="2229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0" name="Picture 8" descr="F:\DCIM\102OLYMP\P21547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86" y="2483228"/>
            <a:ext cx="2791844" cy="2093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2354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4161"/>
            <a:ext cx="8802687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Мы узнали из каких злаков изготавливают различные крупы, и из какой крупы нам варят каши по утрам. В чем польза различных круп и каш.</a:t>
            </a:r>
          </a:p>
          <a:p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Елена Викторовна  приготовила для родителей информацию о пользе злаков, и книгу рецептов «О вкусной и полезной пище».</a:t>
            </a:r>
            <a:endParaRPr lang="ru-RU" b="1" dirty="0"/>
          </a:p>
        </p:txBody>
      </p:sp>
      <p:pic>
        <p:nvPicPr>
          <p:cNvPr id="2051" name="Picture 3" descr="C:\Users\Дом\Desktop\злаки\фото2\P1294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49" y="1610409"/>
            <a:ext cx="3240360" cy="243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Дом\Desktop\злаки\фото2\P12946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10409"/>
            <a:ext cx="3227207" cy="2420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C:\Users\Дом\Desktop\злаки\фото2\P12946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65229"/>
            <a:ext cx="3125770" cy="2344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881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" y="1772815"/>
            <a:ext cx="87979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67859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B2B2B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Мы изучили меню зимующих птиц и узнали, что крохам тоже необходимы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B2B2B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злаки: 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B2B2B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просо, овес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B2B2B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расщепленное (дробленое) зерно пшеницы.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B2B2B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У нас прошла акция «Покормите птиц зимой!»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B2B2B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10.02. пшеница перешла в стадию кущения, появились всходы у проса.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B2B2B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Ростки в воде и </a:t>
            </a:r>
            <a:r>
              <a:rPr lang="ru-RU" sz="20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B2B2B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опиле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B2B2B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хоть и взошли первыми, но растут не весело,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2B2B2B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мы сделали вывод, растениям необходима земля.</a:t>
            </a:r>
          </a:p>
          <a:p>
            <a:endParaRPr lang="ru-RU" dirty="0"/>
          </a:p>
        </p:txBody>
      </p:sp>
      <p:pic>
        <p:nvPicPr>
          <p:cNvPr id="3074" name="Picture 2" descr="C:\Users\Дом\Desktop\злаки\фото2\P1294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37" y="2162818"/>
            <a:ext cx="2846048" cy="213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Дом\Desktop\злаки\фото2\P12945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162819"/>
            <a:ext cx="2736304" cy="205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Дом\Desktop\злаки\фото2\P20446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155" y="4388432"/>
            <a:ext cx="2735870" cy="2051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Дом\Desktop\злаки\фото2\P20446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10645"/>
            <a:ext cx="2736304" cy="205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5408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8" y="2083307"/>
            <a:ext cx="8802687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661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Стараниями родителей и воспитателей у нас в группе создан мини- музей «Злаки- какие они?» и библиотека «О хлебе, злаках и каше». </a:t>
            </a:r>
          </a:p>
          <a:p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 этому времени,  20.02. все злаки на нашем огороде на подоконнике набрали полную силу, и стали догонять пшеничные всходы.</a:t>
            </a:r>
            <a:endParaRPr lang="ru-RU" b="1" dirty="0"/>
          </a:p>
        </p:txBody>
      </p:sp>
      <p:pic>
        <p:nvPicPr>
          <p:cNvPr id="2052" name="Picture 4" descr="F:\DCIM\102OLYMP\P21446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16" y="4005064"/>
            <a:ext cx="3664337" cy="274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F:\DCIM\102OLYMP\P21446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32539"/>
            <a:ext cx="3535782" cy="2651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37542"/>
            <a:ext cx="3487737" cy="261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83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5" y="2276872"/>
            <a:ext cx="87979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874688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Наши мамы, папы, бабушки и дедушки не остались в стороне в нашем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исследовании.  Елена Викторовна провела анкетирование среди родителей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 выяснила, что 58% родителей нашей группы варят различные каши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 завтрак. Что большинство предпочитает белый хлеб, ржаному или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отрубному, которые, как мы выяснили являются наиболее полезными.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Работа над проектом не прошла напрасно, к концу проекта 95% родителей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заинтересовало правильное  и полезное  питание. </a:t>
            </a:r>
            <a:endParaRPr lang="ru-RU" sz="2000" b="1" dirty="0" smtClean="0"/>
          </a:p>
        </p:txBody>
      </p:sp>
      <p:pic>
        <p:nvPicPr>
          <p:cNvPr id="1028" name="Picture 4" descr="F:\viber\media\Viber Images\IMG-42e4235ffacd997fb6f3d09e496cc5b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36" y="3732042"/>
            <a:ext cx="2134111" cy="2845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F:\viber\media\Viber Images\IMG-b00537d31680d0844d509f54a4809c6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5" y="2492895"/>
            <a:ext cx="2134111" cy="2845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G:\viber\media\Viber Images\IMG-3f95f512e121fabc3028aac7445228db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315" y="2434598"/>
            <a:ext cx="2995340" cy="1687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G:\viber\media\Viber Images\IMG-dec164cf43cf42a023c71c7ccb425280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8"/>
          <a:stretch/>
        </p:blipFill>
        <p:spPr bwMode="auto">
          <a:xfrm>
            <a:off x="5220072" y="3766524"/>
            <a:ext cx="1783214" cy="2912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F:\viber\media\Viber Images\IMG-f26bc14e2351aaabd527aa8425d5e1f9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81" y="2279623"/>
            <a:ext cx="2130829" cy="2841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4033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49694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Детский тематический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«Злаки – основа здорового питания!» 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Тип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проекта: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познавательно - творческий, информационный, групповой. 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Продолжительность проекта: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краткосрочный.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Краткая аннотация проекта: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 рассчитан на детей подготовительной к школе группы. В данном проекте рассматривается вопрос о здоровом питании детей, который особенно актуален в современной жизни.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 дает возможность детям приобрести навыки групповой, проектной деятельности.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 призван побудить детей и их родителей беречь своё здоровье, расширить представление о пользе злаков, способствует созданию мотивации к правильному питанию, направленному на сохранение и укрепление здоровья.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Актуальность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проекта: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Тема питания детей всегда была актуальной: известно, что фундамент здоровья человека закладывается в детском возрасте, а, следовательно, здоровые интересы и привычки, ценностное отношение к здоровью целесообразно начать развивать именно в этот период. В этом же возрасте закладываются и основы здорового образа жизни. В их формировании важнейшую роль играет семья. Необходимо повысить грамотность родителей в вопросах правильного питания детей, привлечь родителей к работе по оздоровлению детей, а основа здорового питания – это  хлеб и зерновые продукты, которые лежат в основании так называемой пищевой пирамиды рекомендуемой Всемирной организацией здравоохранения модели рационального питания.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Употребление продуктов из злаков, выращиваемых на территории нашего района, благоприятно сказывается на работе желудочного тракта, а присутствующая в нем клетчатка выводит из организма шлаки, токсины, соли тяжелых металлов,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радионуклеиды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 имеет высокое содержание витаминов и минеральных веществ.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Злаки – основа здорового Питания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75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332656"/>
            <a:ext cx="835292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Привлечение внимания детей и родителей к продуктам из злаков: пшеницы, ржи, овса, ячменя, проса, гречихи. Изучение полезных и лечебных свойств злаков.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Основополагающий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вопрос: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Детям интересно, почему сказочные герои физически крепкие, выносливые, сообразительные, всегда добиваются намеченной цели? Почему злаки являются основой здорового питания?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Участники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проекта: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дети подготовительной группы «Брусничка», родители воспитанников, диетсестра, воспитатели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Действительно ли, злаки полезны для организма?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проекта: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Дать детям общее представление о здоровье, о котором необходимо заботиться.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Изучить историю злаков издавна выращиваемых на территории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Ялуторовского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района, и перерабатываемых на наших мукомольных предприятиях.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Изучить отношение детей и родителей к употреблению продуктов из злаков.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Познакомиться с полезными и лечебными свойствами злаков и оценить их влияние на здоровье человека.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Активировать поиск педагогом и родителями нетрадиционных подходов, форм и методов укрепления здоровья детей.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Повышать интерес родителей к совместному участию в оздоровительных и досуговых мероприятиях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Основные средства: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Информирование родителей о задачах и содержании проекта.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Подготовка оборудования, материалов.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Проведение выставки детского творчества.</a:t>
            </a:r>
          </a:p>
          <a:p>
            <a:pPr lvl="0"/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041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1" y="2354085"/>
            <a:ext cx="8794506" cy="439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375363"/>
            <a:ext cx="8352928" cy="4221989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В этом году нашему славному городу </a:t>
            </a:r>
            <a:b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 Ялуторовску исполнилось 360 лет. </a:t>
            </a:r>
            <a:b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Окунувшись в изучение истории нашего города, мы, воспитанники детского сада «Веселый  апельсин», подготовительной к школе группы «Брусничка»,  выяснили , что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11111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Times New Roman"/>
              </a:rPr>
              <a:t>оказывается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11111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Times New Roman"/>
              </a:rPr>
              <a:t>, именно наш хлебозавод  прославил Ялуторовск  на всю Тюменскую область  и за её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11111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Times New Roman"/>
              </a:rPr>
              <a:t>пределами. </a:t>
            </a:r>
            <a:b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11111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Times New Roman"/>
              </a:rPr>
            </a:b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11111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Times New Roman"/>
              </a:rPr>
              <a:t>Так родилась идея выяснить, как наш хлебозавод  помогает людям 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11111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Times New Roman"/>
              </a:rPr>
              <a:t>в реализации концепции здорового образа жизни через предоставление им качественных продуктов из злаков, создаваемых на принципах правильного и рационального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11111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ea typeface="Times New Roman"/>
              </a:rPr>
              <a:t>питания.</a:t>
            </a:r>
            <a:endParaRPr lang="ru-RU" sz="2000" b="1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1" r="15442"/>
          <a:stretch/>
        </p:blipFill>
        <p:spPr bwMode="auto">
          <a:xfrm>
            <a:off x="187641" y="167364"/>
            <a:ext cx="2532417" cy="218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80281" y="188641"/>
            <a:ext cx="30350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«Хлеб </a:t>
            </a:r>
            <a:r>
              <a:rPr lang="ru-RU" sz="1400" b="1" dirty="0"/>
              <a:t>и зерновые продукты лежат в основании так называемой пищевой пирамиды – рекомендуемой Всемирной организацией здравоохранения модели рационального </a:t>
            </a:r>
            <a:r>
              <a:rPr lang="ru-RU" sz="1400" b="1" dirty="0" smtClean="0"/>
              <a:t>питания».</a:t>
            </a:r>
          </a:p>
          <a:p>
            <a:pPr algn="r"/>
            <a:r>
              <a:rPr lang="ru-RU" sz="1400" b="1" dirty="0" smtClean="0"/>
              <a:t>Михаил </a:t>
            </a:r>
            <a:r>
              <a:rPr lang="ru-RU" sz="1400" b="1" dirty="0"/>
              <a:t>КОНЫШЕВ,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главный диетолог </a:t>
            </a:r>
            <a:endParaRPr lang="ru-RU" sz="1400" b="1" dirty="0" smtClean="0"/>
          </a:p>
          <a:p>
            <a:pPr algn="r"/>
            <a:r>
              <a:rPr lang="ru-RU" sz="1400" b="1" dirty="0" smtClean="0"/>
              <a:t>Управления здравоохранения</a:t>
            </a:r>
          </a:p>
          <a:p>
            <a:pPr algn="r"/>
            <a:r>
              <a:rPr lang="ru-RU" sz="1400" b="1" dirty="0" smtClean="0"/>
              <a:t> </a:t>
            </a:r>
            <a:r>
              <a:rPr lang="ru-RU" sz="1400" b="1" dirty="0"/>
              <a:t>Администрации г. Екатеринбурга</a:t>
            </a:r>
            <a:r>
              <a:rPr lang="ru-RU" sz="1400" b="1" dirty="0" smtClean="0"/>
              <a:t>,</a:t>
            </a:r>
          </a:p>
          <a:p>
            <a:pPr algn="r"/>
            <a:r>
              <a:rPr lang="ru-RU" sz="1400" b="1" dirty="0" smtClean="0"/>
              <a:t> </a:t>
            </a:r>
            <a:r>
              <a:rPr lang="ru-RU" sz="1400" b="1" dirty="0"/>
              <a:t>врач по гигиене </a:t>
            </a:r>
            <a:r>
              <a:rPr lang="ru-RU" sz="1400" b="1" dirty="0" smtClean="0"/>
              <a:t>питания.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3" r="14318"/>
          <a:stretch/>
        </p:blipFill>
        <p:spPr bwMode="auto">
          <a:xfrm>
            <a:off x="2915816" y="399892"/>
            <a:ext cx="2521529" cy="197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25124" y="92115"/>
            <a:ext cx="2902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ПИРАМИДА ЗДОРОВОГО ПИТАНИЯ</a:t>
            </a: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3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9512" y="209545"/>
            <a:ext cx="87849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Этапы реализации проекта  «Злаки – основа здорового питания!»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598156"/>
              </p:ext>
            </p:extLst>
          </p:nvPr>
        </p:nvGraphicFramePr>
        <p:xfrm>
          <a:off x="179512" y="692692"/>
          <a:ext cx="8712969" cy="6134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7491"/>
                <a:gridCol w="8015478"/>
              </a:tblGrid>
              <a:tr h="20762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I этап – подготовительный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Постановка целей и задач.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207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Планирование тематической образовательной деятельности.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4152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мультимедийных презентаций «Откуда к нам хлеб пришел?», «Каша – матушка наша»,  « Путешествие в страну сказки «Злаки»».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207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Пополнение предметно – развивающей среды.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4663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альбома информационного характера о пользе злаков издавна выращиваемых на территории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Ялуторовского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района, книги рецептов «О вкусной и полезной пище».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491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Подготовка материалов  для информационного стенда «Злаки – основа здорового питания!», для  мини-музея – «Злаки», к развлечению «Мой хлебный край!», к конкурсу «Еда должна быть не только вкусной, но и полезной!».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20762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I этап – практический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Взаимодействие с детьми группы, родителями.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207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тематической образовательной деятельности.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207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Использование мультимедийных презентаций о злаках и их полезных свойствах.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207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Использование книг, энциклопедий  на заданную тему.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207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совместного творчества педагогов, детей и родителей.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466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экскурсий по торговым точкам в поиске продуктов, в состав которых входят злаки.  В музеи  города, для ознакомления с историей выращивания и переработки злаков в нашем районе.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6355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Совместная деятельность детей, родителей, педагогов: создание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лэпбука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«Каша – матушка наша», развлечение «Мой хлебный край!», выставка «Хлебобулочные изделия», изготовление выпечки из теста своими руками,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-дегустация «Еда должна быть не только вкусной, но и полезной!».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20762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III этап – обобщающий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7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Обобщение результатов работы в форме полученных знаний.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207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Обработка и оформление материалов проекта, анализ результативности.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764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91" y="5079853"/>
            <a:ext cx="246221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91" y="3522089"/>
            <a:ext cx="246221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53" y="1928494"/>
            <a:ext cx="246221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28" y="251911"/>
            <a:ext cx="246221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436" y="5027124"/>
            <a:ext cx="2462213" cy="137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439" y="3526937"/>
            <a:ext cx="246221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437" y="1928495"/>
            <a:ext cx="246221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208" y="251911"/>
            <a:ext cx="246221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5" y="3587764"/>
            <a:ext cx="2436708" cy="147431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60648"/>
            <a:ext cx="2448272" cy="15121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Подготовка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информации и оформление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стенда «Злаки – основа здорового питания!»</a:t>
            </a:r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5" y="1981852"/>
            <a:ext cx="2436708" cy="147431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72773" y="407591"/>
            <a:ext cx="2387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Экскурсия в библиотеку.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Рассказ библиотекаря «Злаки в произведениях писателей»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85908" y="407591"/>
            <a:ext cx="20881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Экскурсия в аптеку.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Рассказ аптекаря «Волшебный ключ к здоровью»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4161" y="2097245"/>
            <a:ext cx="23236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Экскурсия в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Ялуторовский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острог»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«Путешествие в прошлое»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2774" y="2097245"/>
            <a:ext cx="2387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Экскурсия в ЦНК.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Познавательная беседа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«Злаки – вчера и сегодня»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72200" y="2016869"/>
            <a:ext cx="22637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Экскурсия в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продуктовый магазин.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Расследование «Где спрятались злаки?»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4161" y="3631791"/>
            <a:ext cx="2343068" cy="132343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Экскурсия в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хлебобулочный магазин.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Рассказ продавца «Какой же хлеб полезней?»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15554" y="3615312"/>
            <a:ext cx="23638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Экскурсия в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столовую детского сада.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Наблюдение за приготовлением каши «Дружба»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43065" y="3856683"/>
            <a:ext cx="22929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Рассказ диетсестры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«О пользе злаков для детского организма»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5157192"/>
            <a:ext cx="2448271" cy="143091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Приглашение музейного работника «АРТ-вояж» </a:t>
            </a: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беседой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Крупиничка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72242" y="5079853"/>
            <a:ext cx="236090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организации</a:t>
            </a: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развлечения</a:t>
            </a: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«Мой хлебный край!»</a:t>
            </a:r>
          </a:p>
          <a:p>
            <a:pPr lvl="0" algn="ctr"/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72990" y="5109105"/>
            <a:ext cx="24277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Экскурсия в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Юнигрэйн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Рассказ сотрудников о истории предприятия, и о продукции.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64631"/>
            <a:ext cx="2520280" cy="1724430"/>
          </a:xfrm>
          <a:prstGeom prst="rect">
            <a:avLst/>
          </a:prstGeom>
          <a:solidFill>
            <a:srgbClr val="00B050"/>
          </a:solidFill>
          <a:scene3d>
            <a:camera prst="perspective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Познавательно – речевой центр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«Колосок»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Просмотр презентаций «Как хлеб на стол пришел», «Хлеб да каша пища наша», «Злаки – какие </a:t>
            </a:r>
            <a:r>
              <a:rPr lang="ru-RU" sz="1200" b="1" dirty="0" smtClean="0">
                <a:solidFill>
                  <a:schemeClr val="tx1"/>
                </a:solidFill>
              </a:rPr>
              <a:t>они?» (словесные игры по лексической теме «Злаки»)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578331"/>
            <a:ext cx="2592288" cy="1584176"/>
          </a:xfrm>
          <a:prstGeom prst="rect">
            <a:avLst/>
          </a:prstGeom>
          <a:solidFill>
            <a:srgbClr val="00B0F0"/>
          </a:solidFill>
          <a:scene3d>
            <a:camera prst="perspective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Центр экспериментирования «Новаторы»,</a:t>
            </a:r>
          </a:p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посадка семян ржи, пшеницы, овса, ячменя, проса.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597005"/>
            <a:ext cx="2592288" cy="1728192"/>
          </a:xfrm>
          <a:prstGeom prst="rect">
            <a:avLst/>
          </a:prstGeom>
          <a:solidFill>
            <a:srgbClr val="FFC000"/>
          </a:solidFill>
          <a:scene3d>
            <a:camera prst="perspective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Литературный центр «Лукоморье» сочинение </a:t>
            </a:r>
            <a:r>
              <a:rPr lang="ru-RU" sz="1600" b="1" dirty="0">
                <a:solidFill>
                  <a:prstClr val="black"/>
                </a:solidFill>
              </a:rPr>
              <a:t>сказок, загадок про хлеб, зерно, крупы, каши</a:t>
            </a:r>
            <a:r>
              <a:rPr lang="ru-RU" sz="1600" b="1" dirty="0" smtClean="0">
                <a:solidFill>
                  <a:prstClr val="black"/>
                </a:solidFill>
              </a:rPr>
              <a:t>.</a:t>
            </a:r>
          </a:p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Создание книги рецептов «О вкусной и полезной пище»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8349" y="498754"/>
            <a:ext cx="2738187" cy="1778118"/>
          </a:xfrm>
          <a:prstGeom prst="rect">
            <a:avLst/>
          </a:prstGeom>
          <a:solidFill>
            <a:srgbClr val="FFFF00"/>
          </a:solidFill>
          <a:scene3d>
            <a:camera prst="perspective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Детская образовательная среда «Волшебное зернышко»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91405" y="464630"/>
            <a:ext cx="2550374" cy="1884250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perspective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</a:rPr>
              <a:t>Творческий центр  «</a:t>
            </a:r>
            <a:r>
              <a:rPr lang="ru-RU" sz="1200" b="1" dirty="0" err="1" smtClean="0">
                <a:solidFill>
                  <a:prstClr val="black"/>
                </a:solidFill>
              </a:rPr>
              <a:t>Крупиничка</a:t>
            </a:r>
            <a:r>
              <a:rPr lang="ru-RU" sz="1200" b="1" dirty="0" smtClean="0">
                <a:solidFill>
                  <a:prstClr val="black"/>
                </a:solidFill>
              </a:rPr>
              <a:t>»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</a:rPr>
              <a:t>(рисуем, лепим, клеем)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</a:rPr>
              <a:t>Разучивание песен, частушек о  злаках.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</a:rPr>
              <a:t>Театральная студия «В гостях у сказки»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</a:rPr>
              <a:t>Постановка спектакля для самых маленьких «Колобок с хорошим концом» 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5980" y="2528900"/>
            <a:ext cx="2750556" cy="1764196"/>
          </a:xfrm>
          <a:prstGeom prst="rect">
            <a:avLst/>
          </a:prstGeom>
          <a:solidFill>
            <a:srgbClr val="357FEB"/>
          </a:solidFill>
          <a:ln>
            <a:solidFill>
              <a:schemeClr val="tx1"/>
            </a:solidFill>
          </a:ln>
          <a:scene3d>
            <a:camera prst="perspective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Кулинарный центр </a:t>
            </a:r>
          </a:p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«</a:t>
            </a:r>
            <a:r>
              <a:rPr lang="ru-RU" b="1" dirty="0" err="1" smtClean="0">
                <a:solidFill>
                  <a:prstClr val="black"/>
                </a:solidFill>
              </a:rPr>
              <a:t>Вкуснятово</a:t>
            </a:r>
            <a:r>
              <a:rPr lang="ru-RU" b="1" dirty="0" smtClean="0">
                <a:solidFill>
                  <a:prstClr val="black"/>
                </a:solidFill>
              </a:rPr>
              <a:t>».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00192" y="2528900"/>
            <a:ext cx="2516675" cy="1836204"/>
          </a:xfrm>
          <a:prstGeom prst="rect">
            <a:avLst/>
          </a:prstGeom>
          <a:solidFill>
            <a:srgbClr val="00B050"/>
          </a:solidFill>
          <a:scene3d>
            <a:camera prst="perspective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600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Экскурсионный центр </a:t>
            </a:r>
          </a:p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«Что? Откуда? Почему?»</a:t>
            </a:r>
          </a:p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Библиотека</a:t>
            </a:r>
          </a:p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Аптека</a:t>
            </a:r>
          </a:p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Столовая</a:t>
            </a:r>
          </a:p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Острог</a:t>
            </a:r>
          </a:p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ЦНК</a:t>
            </a:r>
          </a:p>
          <a:p>
            <a:pPr lvl="0"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4597005"/>
            <a:ext cx="2820680" cy="1831680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25550"/>
            <a:ext cx="2541587" cy="1944216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3419872" y="4653883"/>
            <a:ext cx="25202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Игровой центр</a:t>
            </a: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«Колосок»</a:t>
            </a: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Сюжетно-ролевые игры «Магазин», «Аптека», «Семья», «Поварята»</a:t>
            </a: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</a:rPr>
              <a:t>Дидактические игры, настольные игры, подвижные игры.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79479" y="4620495"/>
            <a:ext cx="23243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Мини-музей</a:t>
            </a:r>
          </a:p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«Злаки»</a:t>
            </a:r>
          </a:p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Уголок для родителей</a:t>
            </a:r>
          </a:p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«В чем польза злаков?»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4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Однажды Елена Викторовна принесла 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группу загадочные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предметы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мы невероятно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заинтересовались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содержимым, злаки – какие они?! </a:t>
            </a:r>
            <a:endParaRPr lang="ru-RU" sz="2000" b="1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6" y="2276872"/>
            <a:ext cx="8791575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DCIM\102OLYMP\P12444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450154" cy="4837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3667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3" y="2296446"/>
            <a:ext cx="87979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04664"/>
            <a:ext cx="850908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Первое, что мы решили сделать - это открыли научную лабораторию.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Мы  изучили содержимое под микроскопом, рассмотрели через лупу, изучили на ощупь, сравнили злаки по запаху. Посредством кофемолки измельчили зерна злаков до крупинок и до муки, сравнили получившиеся  продукты после помола. </a:t>
            </a:r>
          </a:p>
          <a:p>
            <a:endParaRPr lang="ru-RU" dirty="0"/>
          </a:p>
        </p:txBody>
      </p:sp>
      <p:pic>
        <p:nvPicPr>
          <p:cNvPr id="2054" name="Picture 6" descr="F:\DCIM\102OLYMP\P1144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57" y="4365104"/>
            <a:ext cx="2592289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F:\DCIM\102OLYMP\P11443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9" r="17554" b="13910"/>
          <a:stretch/>
        </p:blipFill>
        <p:spPr bwMode="auto">
          <a:xfrm>
            <a:off x="3590421" y="2140204"/>
            <a:ext cx="1975296" cy="1927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7" name="Picture 9" descr="F:\DCIM\102OLYMP\P11443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20" y="4365104"/>
            <a:ext cx="2632127" cy="1974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F:\DCIM\102OLYMP\P11443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948" y="2140204"/>
            <a:ext cx="2763374" cy="2072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9" name="Picture 11" descr="F:\DCIM\102OLYMP\P11443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256" y="2124503"/>
            <a:ext cx="278431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0" name="Picture 12" descr="F:\DCIM\102OLYMP\P11443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616" y="4365104"/>
            <a:ext cx="2632128" cy="1974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0590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0"/>
            <a:ext cx="87979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267235"/>
            <a:ext cx="90025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Из интереса 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 опытнической и исследовательской деятельности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мы решили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создать в группе огород на подоконнике.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10.01 мы посадили зерна пшеницы в опил, воду и землю, чтобы понаблюдать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за её ростом в различных условиях.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Так-же решили понаблюдать за  ростом овса, ячменя, проса, ржи и гречки.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Для начала мы проверили семена на всхожесть. 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Нас интересовали вопросы: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Сколько времени нужно, чтобы вырастить злаки?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Действительно ли необходимы только вода, земля и солнечный свет?</a:t>
            </a:r>
          </a:p>
        </p:txBody>
      </p:sp>
      <p:pic>
        <p:nvPicPr>
          <p:cNvPr id="3075" name="Picture 3" descr="F:\DCIM\102OLYMP\P1104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29557"/>
            <a:ext cx="3336797" cy="2502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F:\DCIM\102OLYMP\P12144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089" y="4477938"/>
            <a:ext cx="2917753" cy="2188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F:\DCIM\102OLYMP\P12445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788" y="3129557"/>
            <a:ext cx="2965277" cy="2223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754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628800"/>
            <a:ext cx="8791575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7" y="404664"/>
            <a:ext cx="86063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Чтобы разобраться в пользе злаков, их роли в правильном и рациональном питании,  мы   обратились за помощью к диет сестре детского сада. Наблюдали за приготовлением каши «Дружба», и с удовольствием ей полакомились.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А в это время на нашем огороде на подоконнике появились первые всходы.  К нашему удивлению, первые ростки  появились в воде и </a:t>
            </a:r>
            <a:r>
              <a:rPr lang="ru-RU" sz="20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опиле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- 14 января.</a:t>
            </a:r>
          </a:p>
          <a:p>
            <a:endParaRPr lang="ru-RU" sz="2000" b="1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4" name="Picture 2" descr="C:\Users\Дом\Desktop\злаки\фото2\P20546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14" y="4149080"/>
            <a:ext cx="3285379" cy="2464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F:\DCIM\102OLYMP\P11543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20888"/>
            <a:ext cx="3364061" cy="2523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Дом\Desktop\злаки\фото2\P20546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43" y="4309797"/>
            <a:ext cx="3044134" cy="2283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2354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87979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32656"/>
            <a:ext cx="8557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Чтобы найти как можно больше информации о злаках,  мы отправились  на экскурсии.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Мы побывали в библиотеке, аптеке, в хлебобулочном магазине,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в торговом центре.</a:t>
            </a:r>
            <a:endParaRPr lang="ru-RU" sz="2000" b="1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125" name="Picture 5" descr="F:\DCIM\102OLYMP\P12143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55" y="4359391"/>
            <a:ext cx="3141290" cy="2355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F:\DCIM\102OLYMP\P12143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2102" y="2277465"/>
            <a:ext cx="2751105" cy="2063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7" name="Picture 7" descr="F:\DCIM\102OLYMP\P11443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297" y="1688823"/>
            <a:ext cx="2842603" cy="2131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 descr="F:\DCIM\102OLYMP\P12143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6" y="4264873"/>
            <a:ext cx="3141290" cy="2355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C:\Users\Дом\Desktop\злаки\фото2\P12143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347" y="1688823"/>
            <a:ext cx="2842602" cy="2131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1284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2" y="2192742"/>
            <a:ext cx="87979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32656"/>
            <a:ext cx="87876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Причитав замечательную книгу А. Лопатиной, из серии «Здоровое питание детей», сказки  о хлебе, злаках и каше, в которой Хлебная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 фея решила написать сказочные истории 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 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целебной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силе злаков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 и о том, как правильно их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использовать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мы решили сделать волшебный колосок как у феи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3333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 ветряную мельницу. Так же, мы своими руками сделали для феи подарки, картины из соленого теста и из макаронных изделий.</a:t>
            </a:r>
            <a:endParaRPr lang="ru-RU" sz="2000" b="1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147" name="Picture 3" descr="F:\DCIM\102OLYMP\P1224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61118"/>
            <a:ext cx="3024337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F:\DCIM\102OLYMP\P12244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81311"/>
            <a:ext cx="2952328" cy="2214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C:\Users\Дом\Desktop\злаки\фото2\P12344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70" y="2213059"/>
            <a:ext cx="2923998" cy="2192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C:\Users\Дом\Desktop\злаки\фото2\P20546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13059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568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1" y="2204864"/>
            <a:ext cx="8797925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159" y="193714"/>
            <a:ext cx="88142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Много интересного мы узнали посетив краеведческий музей и Острог.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Там мы узнали, как в давние времена выращивали злаковые культуры,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какие блюда готовили наши предки. Благодаря сотрудникам музея  мы узнали почему богатыри  на Руси  были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ea typeface="Times New Roman"/>
              </a:rPr>
              <a:t>физически </a:t>
            </a:r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ea typeface="Times New Roman"/>
              </a:rPr>
              <a:t>крепкие, </a:t>
            </a:r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ea typeface="Times New Roman"/>
              </a:rPr>
              <a:t>выносливые. </a:t>
            </a:r>
          </a:p>
          <a:p>
            <a:r>
              <a:rPr lang="ru-RU" sz="2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ea typeface="Times New Roman"/>
              </a:rPr>
              <a:t>И решили чтобы быть сильными и крепкими, тоже употреблять в пищу больше различных каш, ржаного хлеба и прочих блюд из злаков.</a:t>
            </a:r>
          </a:p>
          <a:p>
            <a:endParaRPr lang="ru-RU" sz="20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171" name="Picture 3" descr="F:\DCIM\102OLYMP\P12244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95717"/>
            <a:ext cx="2680287" cy="2010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F:\DCIM\102OLYMP\P1224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96" y="2407624"/>
            <a:ext cx="2664410" cy="1998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 descr="F:\DCIM\102OLYMP\P12545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63" y="4640389"/>
            <a:ext cx="2561679" cy="1921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4" name="Picture 6" descr="F:\DCIM\102OLYMP\P12545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76638"/>
            <a:ext cx="2701362" cy="2026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6" name="Picture 8" descr="F:\DCIM\102OLYMP\P12545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95338"/>
            <a:ext cx="2682217" cy="2011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Дом\Desktop\Новая папка\P11443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839" y="4538391"/>
            <a:ext cx="2738067" cy="205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15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1614</Words>
  <Application>Microsoft Office PowerPoint</Application>
  <PresentationFormat>Экран (4:3)</PresentationFormat>
  <Paragraphs>188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Муниципальное автономное учреждение дошкольного  образования г. Ялуторовска «Детский сад №8»</vt:lpstr>
      <vt:lpstr>В этом году нашему славному городу   Ялуторовску исполнилось 360 лет.  Окунувшись в изучение истории нашего города, мы, воспитанники детского сада «Веселый  апельсин», подготовительной к школе группы «Брусничка»,  выяснили , что оказывается, именно наш хлебозавод  прославил Ялуторовск  на всю Тюменскую область  и за её пределами.  Так родилась идея выяснить, как наш хлебозавод  помогает людям в реализации концепции здорового образа жизни через предоставление им качественных продуктов из злаков, создаваемых на принципах правильного и рационального питания.</vt:lpstr>
      <vt:lpstr>Однажды Елена Викторовна принесла в группу загадочные предметы, мы невероятно заинтересовались содержимым, злаки – какие они?!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86</cp:revision>
  <dcterms:created xsi:type="dcterms:W3CDTF">2019-01-27T18:00:57Z</dcterms:created>
  <dcterms:modified xsi:type="dcterms:W3CDTF">2019-02-17T16:18:50Z</dcterms:modified>
</cp:coreProperties>
</file>